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2EA94E-B09E-47D6-9DB6-07D4F57402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A1980E-4B8F-44E8-9896-BFB783A2CA02}">
      <dgm:prSet/>
      <dgm:spPr/>
      <dgm:t>
        <a:bodyPr/>
        <a:lstStyle/>
        <a:p>
          <a:r>
            <a:rPr kumimoji="1" lang="en-US"/>
            <a:t>venues categories</a:t>
          </a:r>
          <a:endParaRPr lang="en-US"/>
        </a:p>
      </dgm:t>
    </dgm:pt>
    <dgm:pt modelId="{607EC237-951D-40AD-AEE4-EA8A5E610C0E}" type="parTrans" cxnId="{2FD50965-210B-42F5-9900-0E10C6D38ED4}">
      <dgm:prSet/>
      <dgm:spPr/>
      <dgm:t>
        <a:bodyPr/>
        <a:lstStyle/>
        <a:p>
          <a:endParaRPr lang="en-US"/>
        </a:p>
      </dgm:t>
    </dgm:pt>
    <dgm:pt modelId="{B1BABB93-00E8-4450-B88B-6D02A7924DD7}" type="sibTrans" cxnId="{2FD50965-210B-42F5-9900-0E10C6D38ED4}">
      <dgm:prSet/>
      <dgm:spPr/>
      <dgm:t>
        <a:bodyPr/>
        <a:lstStyle/>
        <a:p>
          <a:endParaRPr lang="en-US"/>
        </a:p>
      </dgm:t>
    </dgm:pt>
    <dgm:pt modelId="{48D6834E-743B-4E76-AB2D-7B0619908867}">
      <dgm:prSet/>
      <dgm:spPr/>
      <dgm:t>
        <a:bodyPr/>
        <a:lstStyle/>
        <a:p>
          <a:r>
            <a:rPr kumimoji="1" lang="en-US"/>
            <a:t>geographical feature</a:t>
          </a:r>
          <a:endParaRPr lang="en-US"/>
        </a:p>
      </dgm:t>
    </dgm:pt>
    <dgm:pt modelId="{6972D568-E7A5-4DBF-9E98-70BA5DA99A1D}" type="parTrans" cxnId="{56C2C02A-A145-4692-9502-D3BBF4BD4BD2}">
      <dgm:prSet/>
      <dgm:spPr/>
      <dgm:t>
        <a:bodyPr/>
        <a:lstStyle/>
        <a:p>
          <a:endParaRPr lang="en-US"/>
        </a:p>
      </dgm:t>
    </dgm:pt>
    <dgm:pt modelId="{6C88D43E-18FD-41D4-B4BB-51FC558DB18B}" type="sibTrans" cxnId="{56C2C02A-A145-4692-9502-D3BBF4BD4BD2}">
      <dgm:prSet/>
      <dgm:spPr/>
      <dgm:t>
        <a:bodyPr/>
        <a:lstStyle/>
        <a:p>
          <a:endParaRPr lang="en-US"/>
        </a:p>
      </dgm:t>
    </dgm:pt>
    <dgm:pt modelId="{7AABCD2C-3942-3F47-9A33-93C1A5A8778C}" type="pres">
      <dgm:prSet presAssocID="{B92EA94E-B09E-47D6-9DB6-07D4F57402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FF27C4-5F08-C642-A33B-83BDF98A0DCB}" type="pres">
      <dgm:prSet presAssocID="{AEA1980E-4B8F-44E8-9896-BFB783A2CA02}" presName="hierRoot1" presStyleCnt="0"/>
      <dgm:spPr/>
    </dgm:pt>
    <dgm:pt modelId="{7422610D-70EB-4248-9F2F-90972225ACD8}" type="pres">
      <dgm:prSet presAssocID="{AEA1980E-4B8F-44E8-9896-BFB783A2CA02}" presName="composite" presStyleCnt="0"/>
      <dgm:spPr/>
    </dgm:pt>
    <dgm:pt modelId="{F434F4F5-0FEA-E045-BE48-D67C7BCED54E}" type="pres">
      <dgm:prSet presAssocID="{AEA1980E-4B8F-44E8-9896-BFB783A2CA02}" presName="background" presStyleLbl="node0" presStyleIdx="0" presStyleCnt="2"/>
      <dgm:spPr/>
    </dgm:pt>
    <dgm:pt modelId="{A98DAFBA-094B-724E-910F-A78731D0E6D9}" type="pres">
      <dgm:prSet presAssocID="{AEA1980E-4B8F-44E8-9896-BFB783A2CA02}" presName="text" presStyleLbl="fgAcc0" presStyleIdx="0" presStyleCnt="2">
        <dgm:presLayoutVars>
          <dgm:chPref val="3"/>
        </dgm:presLayoutVars>
      </dgm:prSet>
      <dgm:spPr/>
    </dgm:pt>
    <dgm:pt modelId="{DE57DD85-6EEF-C549-B924-4618729BBD90}" type="pres">
      <dgm:prSet presAssocID="{AEA1980E-4B8F-44E8-9896-BFB783A2CA02}" presName="hierChild2" presStyleCnt="0"/>
      <dgm:spPr/>
    </dgm:pt>
    <dgm:pt modelId="{B26969C6-8720-6348-8052-AFE61AD2588F}" type="pres">
      <dgm:prSet presAssocID="{48D6834E-743B-4E76-AB2D-7B0619908867}" presName="hierRoot1" presStyleCnt="0"/>
      <dgm:spPr/>
    </dgm:pt>
    <dgm:pt modelId="{F4CD3A70-181C-C049-8964-D7E1CAB27722}" type="pres">
      <dgm:prSet presAssocID="{48D6834E-743B-4E76-AB2D-7B0619908867}" presName="composite" presStyleCnt="0"/>
      <dgm:spPr/>
    </dgm:pt>
    <dgm:pt modelId="{D40037C5-1673-744F-B85B-036EAC03FA8D}" type="pres">
      <dgm:prSet presAssocID="{48D6834E-743B-4E76-AB2D-7B0619908867}" presName="background" presStyleLbl="node0" presStyleIdx="1" presStyleCnt="2"/>
      <dgm:spPr/>
    </dgm:pt>
    <dgm:pt modelId="{3E19018B-6144-134D-96FF-7B966319DBEA}" type="pres">
      <dgm:prSet presAssocID="{48D6834E-743B-4E76-AB2D-7B0619908867}" presName="text" presStyleLbl="fgAcc0" presStyleIdx="1" presStyleCnt="2">
        <dgm:presLayoutVars>
          <dgm:chPref val="3"/>
        </dgm:presLayoutVars>
      </dgm:prSet>
      <dgm:spPr/>
    </dgm:pt>
    <dgm:pt modelId="{B9C6BB43-8C99-CD41-B960-133007EF758D}" type="pres">
      <dgm:prSet presAssocID="{48D6834E-743B-4E76-AB2D-7B0619908867}" presName="hierChild2" presStyleCnt="0"/>
      <dgm:spPr/>
    </dgm:pt>
  </dgm:ptLst>
  <dgm:cxnLst>
    <dgm:cxn modelId="{56C2C02A-A145-4692-9502-D3BBF4BD4BD2}" srcId="{B92EA94E-B09E-47D6-9DB6-07D4F574024E}" destId="{48D6834E-743B-4E76-AB2D-7B0619908867}" srcOrd="1" destOrd="0" parTransId="{6972D568-E7A5-4DBF-9E98-70BA5DA99A1D}" sibTransId="{6C88D43E-18FD-41D4-B4BB-51FC558DB18B}"/>
    <dgm:cxn modelId="{14CEEB2E-33FD-E640-A996-971422472999}" type="presOf" srcId="{48D6834E-743B-4E76-AB2D-7B0619908867}" destId="{3E19018B-6144-134D-96FF-7B966319DBEA}" srcOrd="0" destOrd="0" presId="urn:microsoft.com/office/officeart/2005/8/layout/hierarchy1"/>
    <dgm:cxn modelId="{F3693E48-8C06-3641-AF78-A942C4E7FD19}" type="presOf" srcId="{AEA1980E-4B8F-44E8-9896-BFB783A2CA02}" destId="{A98DAFBA-094B-724E-910F-A78731D0E6D9}" srcOrd="0" destOrd="0" presId="urn:microsoft.com/office/officeart/2005/8/layout/hierarchy1"/>
    <dgm:cxn modelId="{2FD50965-210B-42F5-9900-0E10C6D38ED4}" srcId="{B92EA94E-B09E-47D6-9DB6-07D4F574024E}" destId="{AEA1980E-4B8F-44E8-9896-BFB783A2CA02}" srcOrd="0" destOrd="0" parTransId="{607EC237-951D-40AD-AEE4-EA8A5E610C0E}" sibTransId="{B1BABB93-00E8-4450-B88B-6D02A7924DD7}"/>
    <dgm:cxn modelId="{E4AFCE7A-0B08-BF45-9925-F17388AD7367}" type="presOf" srcId="{B92EA94E-B09E-47D6-9DB6-07D4F574024E}" destId="{7AABCD2C-3942-3F47-9A33-93C1A5A8778C}" srcOrd="0" destOrd="0" presId="urn:microsoft.com/office/officeart/2005/8/layout/hierarchy1"/>
    <dgm:cxn modelId="{3411728D-103A-1A4D-8074-96DB0B84A640}" type="presParOf" srcId="{7AABCD2C-3942-3F47-9A33-93C1A5A8778C}" destId="{2FFF27C4-5F08-C642-A33B-83BDF98A0DCB}" srcOrd="0" destOrd="0" presId="urn:microsoft.com/office/officeart/2005/8/layout/hierarchy1"/>
    <dgm:cxn modelId="{CE1AE858-B416-C04E-8278-FF32BF20D7DF}" type="presParOf" srcId="{2FFF27C4-5F08-C642-A33B-83BDF98A0DCB}" destId="{7422610D-70EB-4248-9F2F-90972225ACD8}" srcOrd="0" destOrd="0" presId="urn:microsoft.com/office/officeart/2005/8/layout/hierarchy1"/>
    <dgm:cxn modelId="{945FD726-D7C8-D14E-8A9F-1114172AD4F9}" type="presParOf" srcId="{7422610D-70EB-4248-9F2F-90972225ACD8}" destId="{F434F4F5-0FEA-E045-BE48-D67C7BCED54E}" srcOrd="0" destOrd="0" presId="urn:microsoft.com/office/officeart/2005/8/layout/hierarchy1"/>
    <dgm:cxn modelId="{E3F846D2-6B8C-874E-8037-ADED3B55662E}" type="presParOf" srcId="{7422610D-70EB-4248-9F2F-90972225ACD8}" destId="{A98DAFBA-094B-724E-910F-A78731D0E6D9}" srcOrd="1" destOrd="0" presId="urn:microsoft.com/office/officeart/2005/8/layout/hierarchy1"/>
    <dgm:cxn modelId="{F122C2B7-E40B-2E44-A0E3-9644A2F6E007}" type="presParOf" srcId="{2FFF27C4-5F08-C642-A33B-83BDF98A0DCB}" destId="{DE57DD85-6EEF-C549-B924-4618729BBD90}" srcOrd="1" destOrd="0" presId="urn:microsoft.com/office/officeart/2005/8/layout/hierarchy1"/>
    <dgm:cxn modelId="{87E6C71C-7715-4544-9984-C0AB5F1D5581}" type="presParOf" srcId="{7AABCD2C-3942-3F47-9A33-93C1A5A8778C}" destId="{B26969C6-8720-6348-8052-AFE61AD2588F}" srcOrd="1" destOrd="0" presId="urn:microsoft.com/office/officeart/2005/8/layout/hierarchy1"/>
    <dgm:cxn modelId="{8CC739AE-D2AD-7E49-B5DC-3D9E81FF235C}" type="presParOf" srcId="{B26969C6-8720-6348-8052-AFE61AD2588F}" destId="{F4CD3A70-181C-C049-8964-D7E1CAB27722}" srcOrd="0" destOrd="0" presId="urn:microsoft.com/office/officeart/2005/8/layout/hierarchy1"/>
    <dgm:cxn modelId="{FBEFDCE5-E8CF-3342-824D-1FF93FAD46DF}" type="presParOf" srcId="{F4CD3A70-181C-C049-8964-D7E1CAB27722}" destId="{D40037C5-1673-744F-B85B-036EAC03FA8D}" srcOrd="0" destOrd="0" presId="urn:microsoft.com/office/officeart/2005/8/layout/hierarchy1"/>
    <dgm:cxn modelId="{83310A67-8E50-084B-8672-21B3812FD13B}" type="presParOf" srcId="{F4CD3A70-181C-C049-8964-D7E1CAB27722}" destId="{3E19018B-6144-134D-96FF-7B966319DBEA}" srcOrd="1" destOrd="0" presId="urn:microsoft.com/office/officeart/2005/8/layout/hierarchy1"/>
    <dgm:cxn modelId="{5E26C571-CC8D-9E4B-BA5D-AC5BD80E87E5}" type="presParOf" srcId="{B26969C6-8720-6348-8052-AFE61AD2588F}" destId="{B9C6BB43-8C99-CD41-B960-133007EF75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4F4F5-0FEA-E045-BE48-D67C7BCED54E}">
      <dsp:nvSpPr>
        <dsp:cNvPr id="0" name=""/>
        <dsp:cNvSpPr/>
      </dsp:nvSpPr>
      <dsp:spPr>
        <a:xfrm>
          <a:off x="1172" y="337862"/>
          <a:ext cx="4115155" cy="261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AFBA-094B-724E-910F-A78731D0E6D9}">
      <dsp:nvSpPr>
        <dsp:cNvPr id="0" name=""/>
        <dsp:cNvSpPr/>
      </dsp:nvSpPr>
      <dsp:spPr>
        <a:xfrm>
          <a:off x="458411" y="772240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500" kern="1200"/>
            <a:t>venues categories</a:t>
          </a:r>
          <a:endParaRPr lang="en-US" sz="5500" kern="1200"/>
        </a:p>
      </dsp:txBody>
      <dsp:txXfrm>
        <a:off x="534947" y="848776"/>
        <a:ext cx="3962083" cy="2460051"/>
      </dsp:txXfrm>
    </dsp:sp>
    <dsp:sp modelId="{D40037C5-1673-744F-B85B-036EAC03FA8D}">
      <dsp:nvSpPr>
        <dsp:cNvPr id="0" name=""/>
        <dsp:cNvSpPr/>
      </dsp:nvSpPr>
      <dsp:spPr>
        <a:xfrm>
          <a:off x="5030807" y="337862"/>
          <a:ext cx="4115155" cy="2613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9018B-6144-134D-96FF-7B966319DBEA}">
      <dsp:nvSpPr>
        <dsp:cNvPr id="0" name=""/>
        <dsp:cNvSpPr/>
      </dsp:nvSpPr>
      <dsp:spPr>
        <a:xfrm>
          <a:off x="5488046" y="772240"/>
          <a:ext cx="4115155" cy="26131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5500" kern="1200"/>
            <a:t>geographical feature</a:t>
          </a:r>
          <a:endParaRPr lang="en-US" sz="5500" kern="1200"/>
        </a:p>
      </dsp:txBody>
      <dsp:txXfrm>
        <a:off x="5564582" y="848776"/>
        <a:ext cx="3962083" cy="2460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0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57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0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3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8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9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0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03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32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4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CF061-E046-2440-9179-A6B561F06692}" type="datetimeFigureOut">
              <a:rPr kumimoji="1" lang="zh-CN" altLang="en-US" smtClean="0"/>
              <a:t>2020/8/4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93DD464-A8AE-6949-BD6F-E0DB072800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5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480-E974-8F43-9284-1615C83E0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802298"/>
            <a:ext cx="10397627" cy="2541431"/>
          </a:xfrm>
        </p:spPr>
        <p:txBody>
          <a:bodyPr/>
          <a:lstStyle/>
          <a:p>
            <a:r>
              <a:rPr kumimoji="1" lang="en-US" altLang="zh-CN" dirty="0" err="1"/>
              <a:t>melbourne</a:t>
            </a:r>
            <a:r>
              <a:rPr kumimoji="1" lang="en-US" altLang="zh-CN" dirty="0"/>
              <a:t> or </a:t>
            </a:r>
            <a:r>
              <a:rPr kumimoji="1" lang="en-US" altLang="zh-CN" dirty="0" err="1"/>
              <a:t>sydney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1121F-EE93-5349-9AA4-994CB1D244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yifan</a:t>
            </a:r>
            <a:r>
              <a:rPr kumimoji="1" lang="en-US" altLang="zh-CN" dirty="0"/>
              <a:t> yang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42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27B84-4368-2A45-8950-CBE32CFE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5FCD4B-A7F5-C048-A22E-945FA038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73918"/>
            <a:ext cx="3177581" cy="1326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C6D40D-7F49-2741-AF12-6F7BF5BF1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239698"/>
            <a:ext cx="3177581" cy="81028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9A3FE-DD8A-564B-9D20-7FBAE67E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8" y="2015732"/>
            <a:ext cx="5936406" cy="345061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location data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venues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0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7A1CC6-E1B3-A44F-9B01-AC842ECF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kumimoji="1" lang="en-US" altLang="zh-CN" sz="2500" dirty="0"/>
              <a:t>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内容占位符 3" descr="图片包含 游戏机&#10;&#10;描述已自动生成">
            <a:extLst>
              <a:ext uri="{FF2B5EF4-FFF2-40B4-BE49-F238E27FC236}">
                <a16:creationId xmlns:a16="http://schemas.microsoft.com/office/drawing/2014/main" id="{124564D4-35B6-8347-9354-A06BF2CB8C0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15493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3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11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5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7">
            <a:extLst>
              <a:ext uri="{FF2B5EF4-FFF2-40B4-BE49-F238E27FC236}">
                <a16:creationId xmlns:a16="http://schemas.microsoft.com/office/drawing/2014/main" id="{FD31DF5F-EDD4-42F0-B539-A7919D31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E42BCEC9-2CA3-44A0-8830-DA25C044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2482A8-0D02-A147-9C99-07890D15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kumimoji="1" lang="en-US" altLang="zh-CN" sz="3100"/>
              <a:t>visualization</a:t>
            </a:r>
          </a:p>
        </p:txBody>
      </p:sp>
      <p:cxnSp>
        <p:nvCxnSpPr>
          <p:cNvPr id="36" name="Straight Connector 21">
            <a:extLst>
              <a:ext uri="{FF2B5EF4-FFF2-40B4-BE49-F238E27FC236}">
                <a16:creationId xmlns:a16="http://schemas.microsoft.com/office/drawing/2014/main" id="{17A887C3-690B-4858-A6B1-19C93D6C7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7" name="Group 23">
            <a:extLst>
              <a:ext uri="{FF2B5EF4-FFF2-40B4-BE49-F238E27FC236}">
                <a16:creationId xmlns:a16="http://schemas.microsoft.com/office/drawing/2014/main" id="{C8139A8F-A07A-40ED-843E-77B6C1960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B76A8FD-6218-4D71-BF00-94BB53A62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42F3A470-0440-4799-BF8F-1B29934D8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图片包含 游戏机, 文字, 地图&#10;&#10;描述已自动生成">
            <a:extLst>
              <a:ext uri="{FF2B5EF4-FFF2-40B4-BE49-F238E27FC236}">
                <a16:creationId xmlns:a16="http://schemas.microsoft.com/office/drawing/2014/main" id="{6B5FF619-6D92-6845-9E87-95F040D28653}"/>
              </a:ext>
            </a:extLst>
          </p:cNvPr>
          <p:cNvPicPr/>
          <p:nvPr/>
        </p:nvPicPr>
        <p:blipFill rotWithShape="1">
          <a:blip r:embed="rId3"/>
          <a:srcRect l="18008" r="34311" b="-1"/>
          <a:stretch/>
        </p:blipFill>
        <p:spPr>
          <a:xfrm>
            <a:off x="4631115" y="1116345"/>
            <a:ext cx="3059596" cy="3866172"/>
          </a:xfrm>
          <a:prstGeom prst="rect">
            <a:avLst/>
          </a:prstGeom>
        </p:spPr>
      </p:pic>
      <p:pic>
        <p:nvPicPr>
          <p:cNvPr id="4" name="内容占位符 3" descr="图片包含 游戏机, 文字, 地图&#10;&#10;描述已自动生成">
            <a:extLst>
              <a:ext uri="{FF2B5EF4-FFF2-40B4-BE49-F238E27FC236}">
                <a16:creationId xmlns:a16="http://schemas.microsoft.com/office/drawing/2014/main" id="{CD34246E-590A-CE43-84DF-A7FD26520EF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29454" r="22865" b="-1"/>
          <a:stretch/>
        </p:blipFill>
        <p:spPr>
          <a:xfrm>
            <a:off x="7849810" y="1116345"/>
            <a:ext cx="3059596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079AB70-86CA-4BFC-9505-60CD7D172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B027-013B-48E2-B164-DD510158E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52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683A64-E18E-BA4C-A032-CA8A0331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7E8A11C-8026-4EBF-85EE-216C5216D9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431629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7166692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</Words>
  <Application>Microsoft Macintosh PowerPoint</Application>
  <PresentationFormat>宽屏</PresentationFormat>
  <Paragraphs>14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画廊</vt:lpstr>
      <vt:lpstr>melbourne or sydney</vt:lpstr>
      <vt:lpstr>data</vt:lpstr>
      <vt:lpstr>methodology</vt:lpstr>
      <vt:lpstr>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 or sydney</dc:title>
  <dc:creator>yifan yang</dc:creator>
  <cp:lastModifiedBy>yifan yang</cp:lastModifiedBy>
  <cp:revision>1</cp:revision>
  <dcterms:created xsi:type="dcterms:W3CDTF">2020-08-04T11:06:44Z</dcterms:created>
  <dcterms:modified xsi:type="dcterms:W3CDTF">2020-08-04T11:07:51Z</dcterms:modified>
</cp:coreProperties>
</file>